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65" r:id="rId6"/>
    <p:sldId id="260" r:id="rId7"/>
    <p:sldId id="266" r:id="rId8"/>
    <p:sldId id="270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3A6C4-DD2C-EE13-2F84-8C32388EEE8D}" v="38" dt="2025-07-14T14:05:30.406"/>
    <p1510:client id="{55705AE0-101D-CD41-28D7-238E472A57E0}" v="17" dt="2025-07-14T03:33:03.234"/>
    <p1510:client id="{60F045E0-EF73-1845-AFAF-8C40C4249E8D}" v="446" dt="2025-07-14T04:05:08.027"/>
    <p1510:client id="{643D8B4A-0F7C-991B-E8E5-C3755D8B23AA}" v="30" dt="2025-07-14T03:30:23.353"/>
    <p1510:client id="{C9F338E9-AD26-2DFB-73F6-25CBB452210C}" v="18" dt="2025-07-13T22:56:45.383"/>
    <p1510:client id="{FB311A5E-A7EA-2361-012D-25DD392A40AA}" v="64" dt="2025-07-14T17:25:37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arun@gmail.com" userId="45eccef0c200b126" providerId="Windows Live" clId="Web-{C9F338E9-AD26-2DFB-73F6-25CBB452210C}"/>
    <pc:docChg chg="addSld modSld">
      <pc:chgData name="acearun@gmail.com" userId="45eccef0c200b126" providerId="Windows Live" clId="Web-{C9F338E9-AD26-2DFB-73F6-25CBB452210C}" dt="2025-07-13T22:56:45.383" v="16" actId="20577"/>
      <pc:docMkLst>
        <pc:docMk/>
      </pc:docMkLst>
      <pc:sldChg chg="modSp">
        <pc:chgData name="acearun@gmail.com" userId="45eccef0c200b126" providerId="Windows Live" clId="Web-{C9F338E9-AD26-2DFB-73F6-25CBB452210C}" dt="2025-07-13T22:56:39.805" v="11" actId="20577"/>
        <pc:sldMkLst>
          <pc:docMk/>
          <pc:sldMk cId="109857222" sldId="256"/>
        </pc:sldMkLst>
        <pc:spChg chg="mod">
          <ac:chgData name="acearun@gmail.com" userId="45eccef0c200b126" providerId="Windows Live" clId="Web-{C9F338E9-AD26-2DFB-73F6-25CBB452210C}" dt="2025-07-13T22:56:06.867" v="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cearun@gmail.com" userId="45eccef0c200b126" providerId="Windows Live" clId="Web-{C9F338E9-AD26-2DFB-73F6-25CBB452210C}" dt="2025-07-13T22:56:39.805" v="1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acearun@gmail.com" userId="45eccef0c200b126" providerId="Windows Live" clId="Web-{C9F338E9-AD26-2DFB-73F6-25CBB452210C}" dt="2025-07-13T22:56:45.383" v="16" actId="20577"/>
        <pc:sldMkLst>
          <pc:docMk/>
          <pc:sldMk cId="3217766195" sldId="257"/>
        </pc:sldMkLst>
        <pc:spChg chg="mod">
          <ac:chgData name="acearun@gmail.com" userId="45eccef0c200b126" providerId="Windows Live" clId="Web-{C9F338E9-AD26-2DFB-73F6-25CBB452210C}" dt="2025-07-13T22:56:45.383" v="16" actId="20577"/>
          <ac:spMkLst>
            <pc:docMk/>
            <pc:sldMk cId="3217766195" sldId="257"/>
            <ac:spMk id="2" creationId="{2E79EEF6-AE01-9952-26BD-62D53D907279}"/>
          </ac:spMkLst>
        </pc:spChg>
      </pc:sldChg>
    </pc:docChg>
  </pc:docChgLst>
  <pc:docChgLst>
    <pc:chgData name="acearun@gmail.com" userId="45eccef0c200b126" providerId="Windows Live" clId="Web-{55705AE0-101D-CD41-28D7-238E472A57E0}"/>
    <pc:docChg chg="addSld delSld modSld">
      <pc:chgData name="acearun@gmail.com" userId="45eccef0c200b126" providerId="Windows Live" clId="Web-{55705AE0-101D-CD41-28D7-238E472A57E0}" dt="2025-07-14T03:33:03.234" v="16"/>
      <pc:docMkLst>
        <pc:docMk/>
      </pc:docMkLst>
      <pc:sldChg chg="modSp">
        <pc:chgData name="acearun@gmail.com" userId="45eccef0c200b126" providerId="Windows Live" clId="Web-{55705AE0-101D-CD41-28D7-238E472A57E0}" dt="2025-07-14T03:31:31.717" v="8"/>
        <pc:sldMkLst>
          <pc:docMk/>
          <pc:sldMk cId="3217766195" sldId="257"/>
        </pc:sldMkLst>
        <pc:picChg chg="mod modCrop">
          <ac:chgData name="acearun@gmail.com" userId="45eccef0c200b126" providerId="Windows Live" clId="Web-{55705AE0-101D-CD41-28D7-238E472A57E0}" dt="2025-07-14T03:31:31.717" v="8"/>
          <ac:picMkLst>
            <pc:docMk/>
            <pc:sldMk cId="3217766195" sldId="257"/>
            <ac:picMk id="1026" creationId="{3FBF9E2E-CD9E-7C8A-3F10-626A3B6166CF}"/>
          </ac:picMkLst>
        </pc:picChg>
      </pc:sldChg>
      <pc:sldChg chg="del">
        <pc:chgData name="acearun@gmail.com" userId="45eccef0c200b126" providerId="Windows Live" clId="Web-{55705AE0-101D-CD41-28D7-238E472A57E0}" dt="2025-07-14T03:32:23.436" v="13"/>
        <pc:sldMkLst>
          <pc:docMk/>
          <pc:sldMk cId="2876200356" sldId="258"/>
        </pc:sldMkLst>
      </pc:sldChg>
      <pc:sldChg chg="del">
        <pc:chgData name="acearun@gmail.com" userId="45eccef0c200b126" providerId="Windows Live" clId="Web-{55705AE0-101D-CD41-28D7-238E472A57E0}" dt="2025-07-14T03:32:32.218" v="15"/>
        <pc:sldMkLst>
          <pc:docMk/>
          <pc:sldMk cId="1658380845" sldId="259"/>
        </pc:sldMkLst>
      </pc:sldChg>
      <pc:sldChg chg="addSp modSp">
        <pc:chgData name="acearun@gmail.com" userId="45eccef0c200b126" providerId="Windows Live" clId="Web-{55705AE0-101D-CD41-28D7-238E472A57E0}" dt="2025-07-14T03:32:10.717" v="12"/>
        <pc:sldMkLst>
          <pc:docMk/>
          <pc:sldMk cId="1358979150" sldId="263"/>
        </pc:sldMkLst>
        <pc:picChg chg="add mod modCrop">
          <ac:chgData name="acearun@gmail.com" userId="45eccef0c200b126" providerId="Windows Live" clId="Web-{55705AE0-101D-CD41-28D7-238E472A57E0}" dt="2025-07-14T03:32:10.717" v="12"/>
          <ac:picMkLst>
            <pc:docMk/>
            <pc:sldMk cId="1358979150" sldId="263"/>
            <ac:picMk id="4" creationId="{72345BE0-8359-8A97-9E2B-F5419686E6EA}"/>
          </ac:picMkLst>
        </pc:picChg>
      </pc:sldChg>
      <pc:sldChg chg="delSp add replId">
        <pc:chgData name="acearun@gmail.com" userId="45eccef0c200b126" providerId="Windows Live" clId="Web-{55705AE0-101D-CD41-28D7-238E472A57E0}" dt="2025-07-14T03:33:03.234" v="16"/>
        <pc:sldMkLst>
          <pc:docMk/>
          <pc:sldMk cId="2323575495" sldId="264"/>
        </pc:sldMkLst>
        <pc:picChg chg="del">
          <ac:chgData name="acearun@gmail.com" userId="45eccef0c200b126" providerId="Windows Live" clId="Web-{55705AE0-101D-CD41-28D7-238E472A57E0}" dt="2025-07-14T03:33:03.234" v="16"/>
          <ac:picMkLst>
            <pc:docMk/>
            <pc:sldMk cId="2323575495" sldId="264"/>
            <ac:picMk id="4" creationId="{B253BAB4-D1C9-279E-A9C9-04DE44D47695}"/>
          </ac:picMkLst>
        </pc:picChg>
      </pc:sldChg>
    </pc:docChg>
  </pc:docChgLst>
  <pc:docChgLst>
    <pc:chgData name="Guest User" providerId="Windows Live" clId="Web-{0443A6C4-DD2C-EE13-2F84-8C32388EEE8D}"/>
    <pc:docChg chg="modSld">
      <pc:chgData name="Guest User" userId="" providerId="Windows Live" clId="Web-{0443A6C4-DD2C-EE13-2F84-8C32388EEE8D}" dt="2025-07-14T14:05:30.406" v="36" actId="20577"/>
      <pc:docMkLst>
        <pc:docMk/>
      </pc:docMkLst>
      <pc:sldChg chg="modSp">
        <pc:chgData name="Guest User" userId="" providerId="Windows Live" clId="Web-{0443A6C4-DD2C-EE13-2F84-8C32388EEE8D}" dt="2025-07-14T14:02:37.089" v="3" actId="20577"/>
        <pc:sldMkLst>
          <pc:docMk/>
          <pc:sldMk cId="1358979150" sldId="263"/>
        </pc:sldMkLst>
        <pc:spChg chg="mod">
          <ac:chgData name="Guest User" userId="" providerId="Windows Live" clId="Web-{0443A6C4-DD2C-EE13-2F84-8C32388EEE8D}" dt="2025-07-14T14:02:37.089" v="3" actId="20577"/>
          <ac:spMkLst>
            <pc:docMk/>
            <pc:sldMk cId="1358979150" sldId="263"/>
            <ac:spMk id="3" creationId="{C9C39866-EF0B-3540-8C6E-220EAC598C77}"/>
          </ac:spMkLst>
        </pc:spChg>
      </pc:sldChg>
      <pc:sldChg chg="modSp">
        <pc:chgData name="Guest User" userId="" providerId="Windows Live" clId="Web-{0443A6C4-DD2C-EE13-2F84-8C32388EEE8D}" dt="2025-07-14T14:03:45.263" v="20" actId="20577"/>
        <pc:sldMkLst>
          <pc:docMk/>
          <pc:sldMk cId="2323575495" sldId="264"/>
        </pc:sldMkLst>
        <pc:spChg chg="mod">
          <ac:chgData name="Guest User" userId="" providerId="Windows Live" clId="Web-{0443A6C4-DD2C-EE13-2F84-8C32388EEE8D}" dt="2025-07-14T14:03:45.263" v="20" actId="20577"/>
          <ac:spMkLst>
            <pc:docMk/>
            <pc:sldMk cId="2323575495" sldId="264"/>
            <ac:spMk id="3" creationId="{B6B6B06D-D790-C3FA-C1A0-04C282ED2A4B}"/>
          </ac:spMkLst>
        </pc:spChg>
      </pc:sldChg>
      <pc:sldChg chg="modSp">
        <pc:chgData name="Guest User" userId="" providerId="Windows Live" clId="Web-{0443A6C4-DD2C-EE13-2F84-8C32388EEE8D}" dt="2025-07-14T14:04:15.435" v="24" actId="20577"/>
        <pc:sldMkLst>
          <pc:docMk/>
          <pc:sldMk cId="676401355" sldId="265"/>
        </pc:sldMkLst>
        <pc:spChg chg="mod">
          <ac:chgData name="Guest User" userId="" providerId="Windows Live" clId="Web-{0443A6C4-DD2C-EE13-2F84-8C32388EEE8D}" dt="2025-07-14T14:04:15.435" v="24" actId="20577"/>
          <ac:spMkLst>
            <pc:docMk/>
            <pc:sldMk cId="676401355" sldId="265"/>
            <ac:spMk id="3" creationId="{A8BFD65C-FCDC-2D06-D3EB-9F43F6CEC5D4}"/>
          </ac:spMkLst>
        </pc:spChg>
      </pc:sldChg>
      <pc:sldChg chg="modSp">
        <pc:chgData name="Guest User" userId="" providerId="Windows Live" clId="Web-{0443A6C4-DD2C-EE13-2F84-8C32388EEE8D}" dt="2025-07-14T14:05:30.406" v="36" actId="20577"/>
        <pc:sldMkLst>
          <pc:docMk/>
          <pc:sldMk cId="2359647858" sldId="269"/>
        </pc:sldMkLst>
        <pc:spChg chg="mod">
          <ac:chgData name="Guest User" userId="" providerId="Windows Live" clId="Web-{0443A6C4-DD2C-EE13-2F84-8C32388EEE8D}" dt="2025-07-14T14:05:30.406" v="36" actId="20577"/>
          <ac:spMkLst>
            <pc:docMk/>
            <pc:sldMk cId="2359647858" sldId="269"/>
            <ac:spMk id="3" creationId="{1C9D345E-669F-2A41-73BD-9432848ACF06}"/>
          </ac:spMkLst>
        </pc:spChg>
      </pc:sldChg>
    </pc:docChg>
  </pc:docChgLst>
  <pc:docChgLst>
    <pc:chgData name="acearun@gmail.com" userId="45eccef0c200b126" providerId="Windows Live" clId="Web-{643D8B4A-0F7C-991B-E8E5-C3755D8B23AA}"/>
    <pc:docChg chg="addSld modSld">
      <pc:chgData name="acearun@gmail.com" userId="45eccef0c200b126" providerId="Windows Live" clId="Web-{643D8B4A-0F7C-991B-E8E5-C3755D8B23AA}" dt="2025-07-14T03:30:23.353" v="26"/>
      <pc:docMkLst>
        <pc:docMk/>
      </pc:docMkLst>
      <pc:sldChg chg="modSp">
        <pc:chgData name="acearun@gmail.com" userId="45eccef0c200b126" providerId="Windows Live" clId="Web-{643D8B4A-0F7C-991B-E8E5-C3755D8B23AA}" dt="2025-07-14T03:28:39.664" v="11" actId="14100"/>
        <pc:sldMkLst>
          <pc:docMk/>
          <pc:sldMk cId="3217766195" sldId="257"/>
        </pc:sldMkLst>
        <pc:spChg chg="mod">
          <ac:chgData name="acearun@gmail.com" userId="45eccef0c200b126" providerId="Windows Live" clId="Web-{643D8B4A-0F7C-991B-E8E5-C3755D8B23AA}" dt="2025-07-14T03:28:28.648" v="10" actId="20577"/>
          <ac:spMkLst>
            <pc:docMk/>
            <pc:sldMk cId="3217766195" sldId="257"/>
            <ac:spMk id="3" creationId="{F2308EF7-B810-A4DF-5792-B162E8193051}"/>
          </ac:spMkLst>
        </pc:spChg>
        <pc:picChg chg="mod">
          <ac:chgData name="acearun@gmail.com" userId="45eccef0c200b126" providerId="Windows Live" clId="Web-{643D8B4A-0F7C-991B-E8E5-C3755D8B23AA}" dt="2025-07-14T03:28:39.664" v="11" actId="14100"/>
          <ac:picMkLst>
            <pc:docMk/>
            <pc:sldMk cId="3217766195" sldId="257"/>
            <ac:picMk id="1026" creationId="{3FBF9E2E-CD9E-7C8A-3F10-626A3B6166CF}"/>
          </ac:picMkLst>
        </pc:picChg>
      </pc:sldChg>
      <pc:sldChg chg="delSp modSp add replId">
        <pc:chgData name="acearun@gmail.com" userId="45eccef0c200b126" providerId="Windows Live" clId="Web-{643D8B4A-0F7C-991B-E8E5-C3755D8B23AA}" dt="2025-07-14T03:30:23.353" v="26"/>
        <pc:sldMkLst>
          <pc:docMk/>
          <pc:sldMk cId="1358979150" sldId="263"/>
        </pc:sldMkLst>
        <pc:spChg chg="mod">
          <ac:chgData name="acearun@gmail.com" userId="45eccef0c200b126" providerId="Windows Live" clId="Web-{643D8B4A-0F7C-991B-E8E5-C3755D8B23AA}" dt="2025-07-14T03:29:35.571" v="18" actId="20577"/>
          <ac:spMkLst>
            <pc:docMk/>
            <pc:sldMk cId="1358979150" sldId="263"/>
            <ac:spMk id="2" creationId="{BD44B803-3D9C-F247-E1DE-FD373B3892DA}"/>
          </ac:spMkLst>
        </pc:spChg>
        <pc:spChg chg="mod">
          <ac:chgData name="acearun@gmail.com" userId="45eccef0c200b126" providerId="Windows Live" clId="Web-{643D8B4A-0F7C-991B-E8E5-C3755D8B23AA}" dt="2025-07-14T03:30:04.556" v="25" actId="20577"/>
          <ac:spMkLst>
            <pc:docMk/>
            <pc:sldMk cId="1358979150" sldId="263"/>
            <ac:spMk id="3" creationId="{C9C39866-EF0B-3540-8C6E-220EAC598C77}"/>
          </ac:spMkLst>
        </pc:spChg>
        <pc:picChg chg="del">
          <ac:chgData name="acearun@gmail.com" userId="45eccef0c200b126" providerId="Windows Live" clId="Web-{643D8B4A-0F7C-991B-E8E5-C3755D8B23AA}" dt="2025-07-14T03:30:23.353" v="26"/>
          <ac:picMkLst>
            <pc:docMk/>
            <pc:sldMk cId="1358979150" sldId="263"/>
            <ac:picMk id="1026" creationId="{7A6E1355-F2EA-F6C9-EBDF-FD3FA5E4ED03}"/>
          </ac:picMkLst>
        </pc:picChg>
      </pc:sldChg>
    </pc:docChg>
  </pc:docChgLst>
  <pc:docChgLst>
    <pc:chgData name="acearun@gmail.com" userId="45eccef0c200b126" providerId="LiveId" clId="{60F045E0-EF73-1845-AFAF-8C40C4249E8D}"/>
    <pc:docChg chg="undo custSel addSld delSld modSld">
      <pc:chgData name="acearun@gmail.com" userId="45eccef0c200b126" providerId="LiveId" clId="{60F045E0-EF73-1845-AFAF-8C40C4249E8D}" dt="2025-07-14T04:05:08.028" v="449" actId="404"/>
      <pc:docMkLst>
        <pc:docMk/>
      </pc:docMkLst>
      <pc:sldChg chg="addSp modSp mod">
        <pc:chgData name="acearun@gmail.com" userId="45eccef0c200b126" providerId="LiveId" clId="{60F045E0-EF73-1845-AFAF-8C40C4249E8D}" dt="2025-07-13T22:57:51.128" v="31" actId="1076"/>
        <pc:sldMkLst>
          <pc:docMk/>
          <pc:sldMk cId="3217766195" sldId="257"/>
        </pc:sldMkLst>
        <pc:spChg chg="mod">
          <ac:chgData name="acearun@gmail.com" userId="45eccef0c200b126" providerId="LiveId" clId="{60F045E0-EF73-1845-AFAF-8C40C4249E8D}" dt="2025-07-13T22:57:42.297" v="27" actId="20577"/>
          <ac:spMkLst>
            <pc:docMk/>
            <pc:sldMk cId="3217766195" sldId="257"/>
            <ac:spMk id="3" creationId="{F2308EF7-B810-A4DF-5792-B162E8193051}"/>
          </ac:spMkLst>
        </pc:spChg>
        <pc:picChg chg="add mod">
          <ac:chgData name="acearun@gmail.com" userId="45eccef0c200b126" providerId="LiveId" clId="{60F045E0-EF73-1845-AFAF-8C40C4249E8D}" dt="2025-07-13T22:57:51.128" v="31" actId="1076"/>
          <ac:picMkLst>
            <pc:docMk/>
            <pc:sldMk cId="3217766195" sldId="257"/>
            <ac:picMk id="1026" creationId="{3FBF9E2E-CD9E-7C8A-3F10-626A3B6166CF}"/>
          </ac:picMkLst>
        </pc:picChg>
      </pc:sldChg>
      <pc:sldChg chg="modSp new mod">
        <pc:chgData name="acearun@gmail.com" userId="45eccef0c200b126" providerId="LiveId" clId="{60F045E0-EF73-1845-AFAF-8C40C4249E8D}" dt="2025-07-13T22:58:00.847" v="50" actId="20577"/>
        <pc:sldMkLst>
          <pc:docMk/>
          <pc:sldMk cId="2876200356" sldId="258"/>
        </pc:sldMkLst>
        <pc:spChg chg="mod">
          <ac:chgData name="acearun@gmail.com" userId="45eccef0c200b126" providerId="LiveId" clId="{60F045E0-EF73-1845-AFAF-8C40C4249E8D}" dt="2025-07-13T22:58:00.847" v="50" actId="20577"/>
          <ac:spMkLst>
            <pc:docMk/>
            <pc:sldMk cId="2876200356" sldId="258"/>
            <ac:spMk id="2" creationId="{A88EDBAF-4770-C384-4F4C-D5E4773B121F}"/>
          </ac:spMkLst>
        </pc:spChg>
      </pc:sldChg>
      <pc:sldChg chg="modSp new mod">
        <pc:chgData name="acearun@gmail.com" userId="45eccef0c200b126" providerId="LiveId" clId="{60F045E0-EF73-1845-AFAF-8C40C4249E8D}" dt="2025-07-13T22:58:10.283" v="67" actId="20577"/>
        <pc:sldMkLst>
          <pc:docMk/>
          <pc:sldMk cId="1658380845" sldId="259"/>
        </pc:sldMkLst>
        <pc:spChg chg="mod">
          <ac:chgData name="acearun@gmail.com" userId="45eccef0c200b126" providerId="LiveId" clId="{60F045E0-EF73-1845-AFAF-8C40C4249E8D}" dt="2025-07-13T22:58:10.283" v="67" actId="20577"/>
          <ac:spMkLst>
            <pc:docMk/>
            <pc:sldMk cId="1658380845" sldId="259"/>
            <ac:spMk id="2" creationId="{21151D43-27EC-CC77-4E93-21AB64D13096}"/>
          </ac:spMkLst>
        </pc:spChg>
      </pc:sldChg>
      <pc:sldChg chg="addSp modSp new mod">
        <pc:chgData name="acearun@gmail.com" userId="45eccef0c200b126" providerId="LiveId" clId="{60F045E0-EF73-1845-AFAF-8C40C4249E8D}" dt="2025-07-14T03:43:18.040" v="271" actId="20577"/>
        <pc:sldMkLst>
          <pc:docMk/>
          <pc:sldMk cId="469749811" sldId="260"/>
        </pc:sldMkLst>
        <pc:spChg chg="mod">
          <ac:chgData name="acearun@gmail.com" userId="45eccef0c200b126" providerId="LiveId" clId="{60F045E0-EF73-1845-AFAF-8C40C4249E8D}" dt="2025-07-14T03:42:44.996" v="218" actId="20577"/>
          <ac:spMkLst>
            <pc:docMk/>
            <pc:sldMk cId="469749811" sldId="260"/>
            <ac:spMk id="2" creationId="{8FAD77FB-8C3B-BA5E-5AA9-7243871C21BA}"/>
          </ac:spMkLst>
        </pc:spChg>
        <pc:spChg chg="mod">
          <ac:chgData name="acearun@gmail.com" userId="45eccef0c200b126" providerId="LiveId" clId="{60F045E0-EF73-1845-AFAF-8C40C4249E8D}" dt="2025-07-14T03:43:18.040" v="271" actId="20577"/>
          <ac:spMkLst>
            <pc:docMk/>
            <pc:sldMk cId="469749811" sldId="260"/>
            <ac:spMk id="3" creationId="{5CB10A7B-5DED-7847-B576-4D68F5764D89}"/>
          </ac:spMkLst>
        </pc:spChg>
        <pc:spChg chg="add">
          <ac:chgData name="acearun@gmail.com" userId="45eccef0c200b126" providerId="LiveId" clId="{60F045E0-EF73-1845-AFAF-8C40C4249E8D}" dt="2025-07-14T03:42:12.029" v="216"/>
          <ac:spMkLst>
            <pc:docMk/>
            <pc:sldMk cId="469749811" sldId="260"/>
            <ac:spMk id="4" creationId="{65F205EA-4D73-3F28-0640-E122E0E82BD4}"/>
          </ac:spMkLst>
        </pc:spChg>
        <pc:spChg chg="mod">
          <ac:chgData name="acearun@gmail.com" userId="45eccef0c200b126" providerId="LiveId" clId="{60F045E0-EF73-1845-AFAF-8C40C4249E8D}" dt="2025-07-14T03:42:40.427" v="217"/>
          <ac:spMkLst>
            <pc:docMk/>
            <pc:sldMk cId="469749811" sldId="260"/>
            <ac:spMk id="7" creationId="{3920A8A0-85EF-D2B9-CE95-0076A10EE9FE}"/>
          </ac:spMkLst>
        </pc:spChg>
        <pc:spChg chg="mod">
          <ac:chgData name="acearun@gmail.com" userId="45eccef0c200b126" providerId="LiveId" clId="{60F045E0-EF73-1845-AFAF-8C40C4249E8D}" dt="2025-07-14T03:42:40.427" v="217"/>
          <ac:spMkLst>
            <pc:docMk/>
            <pc:sldMk cId="469749811" sldId="260"/>
            <ac:spMk id="8" creationId="{316F794D-6538-72C9-AB6B-72C64DB2176A}"/>
          </ac:spMkLst>
        </pc:spChg>
        <pc:grpChg chg="add mod">
          <ac:chgData name="acearun@gmail.com" userId="45eccef0c200b126" providerId="LiveId" clId="{60F045E0-EF73-1845-AFAF-8C40C4249E8D}" dt="2025-07-14T03:42:40.427" v="217"/>
          <ac:grpSpMkLst>
            <pc:docMk/>
            <pc:sldMk cId="469749811" sldId="260"/>
            <ac:grpSpMk id="5" creationId="{37D20E16-CF11-B85A-96D7-8C08B0C6A13E}"/>
          </ac:grpSpMkLst>
        </pc:grpChg>
        <pc:picChg chg="mod">
          <ac:chgData name="acearun@gmail.com" userId="45eccef0c200b126" providerId="LiveId" clId="{60F045E0-EF73-1845-AFAF-8C40C4249E8D}" dt="2025-07-14T03:42:40.427" v="217"/>
          <ac:picMkLst>
            <pc:docMk/>
            <pc:sldMk cId="469749811" sldId="260"/>
            <ac:picMk id="6" creationId="{32F4558A-57D4-B540-0586-C68EF227641D}"/>
          </ac:picMkLst>
        </pc:picChg>
      </pc:sldChg>
      <pc:sldChg chg="modSp new del mod">
        <pc:chgData name="acearun@gmail.com" userId="45eccef0c200b126" providerId="LiveId" clId="{60F045E0-EF73-1845-AFAF-8C40C4249E8D}" dt="2025-07-14T03:45:16.239" v="292" actId="2696"/>
        <pc:sldMkLst>
          <pc:docMk/>
          <pc:sldMk cId="4258219172" sldId="261"/>
        </pc:sldMkLst>
        <pc:spChg chg="mod">
          <ac:chgData name="acearun@gmail.com" userId="45eccef0c200b126" providerId="LiveId" clId="{60F045E0-EF73-1845-AFAF-8C40C4249E8D}" dt="2025-07-13T22:58:20.064" v="80" actId="20577"/>
          <ac:spMkLst>
            <pc:docMk/>
            <pc:sldMk cId="4258219172" sldId="261"/>
            <ac:spMk id="2" creationId="{1F6F834B-BFDE-FD59-C150-8A8993DFF8C4}"/>
          </ac:spMkLst>
        </pc:spChg>
      </pc:sldChg>
      <pc:sldChg chg="modSp new del mod">
        <pc:chgData name="acearun@gmail.com" userId="45eccef0c200b126" providerId="LiveId" clId="{60F045E0-EF73-1845-AFAF-8C40C4249E8D}" dt="2025-07-14T03:57:42.267" v="372" actId="2696"/>
        <pc:sldMkLst>
          <pc:docMk/>
          <pc:sldMk cId="2225709534" sldId="262"/>
        </pc:sldMkLst>
        <pc:spChg chg="mod">
          <ac:chgData name="acearun@gmail.com" userId="45eccef0c200b126" providerId="LiveId" clId="{60F045E0-EF73-1845-AFAF-8C40C4249E8D}" dt="2025-07-13T22:58:27.909" v="86" actId="20577"/>
          <ac:spMkLst>
            <pc:docMk/>
            <pc:sldMk cId="2225709534" sldId="262"/>
            <ac:spMk id="2" creationId="{A5C603C1-ED38-84D2-D3BC-B5CE17913AF4}"/>
          </ac:spMkLst>
        </pc:spChg>
      </pc:sldChg>
      <pc:sldChg chg="addSp delSp modSp mod">
        <pc:chgData name="acearun@gmail.com" userId="45eccef0c200b126" providerId="LiveId" clId="{60F045E0-EF73-1845-AFAF-8C40C4249E8D}" dt="2025-07-14T03:38:26.477" v="187" actId="403"/>
        <pc:sldMkLst>
          <pc:docMk/>
          <pc:sldMk cId="2323575495" sldId="264"/>
        </pc:sldMkLst>
        <pc:spChg chg="del mod">
          <ac:chgData name="acearun@gmail.com" userId="45eccef0c200b126" providerId="LiveId" clId="{60F045E0-EF73-1845-AFAF-8C40C4249E8D}" dt="2025-07-14T03:38:10.298" v="182" actId="478"/>
          <ac:spMkLst>
            <pc:docMk/>
            <pc:sldMk cId="2323575495" sldId="264"/>
            <ac:spMk id="2" creationId="{0850D846-248E-EBAD-2B77-498E3405B420}"/>
          </ac:spMkLst>
        </pc:spChg>
        <pc:spChg chg="mod">
          <ac:chgData name="acearun@gmail.com" userId="45eccef0c200b126" providerId="LiveId" clId="{60F045E0-EF73-1845-AFAF-8C40C4249E8D}" dt="2025-07-14T03:38:26.477" v="187" actId="403"/>
          <ac:spMkLst>
            <pc:docMk/>
            <pc:sldMk cId="2323575495" sldId="264"/>
            <ac:spMk id="3" creationId="{B6B6B06D-D790-C3FA-C1A0-04C282ED2A4B}"/>
          </ac:spMkLst>
        </pc:spChg>
        <pc:spChg chg="add">
          <ac:chgData name="acearun@gmail.com" userId="45eccef0c200b126" providerId="LiveId" clId="{60F045E0-EF73-1845-AFAF-8C40C4249E8D}" dt="2025-07-14T03:33:26.073" v="93"/>
          <ac:spMkLst>
            <pc:docMk/>
            <pc:sldMk cId="2323575495" sldId="264"/>
            <ac:spMk id="5" creationId="{9D506BFC-771A-2B8D-F4BC-0667DF692661}"/>
          </ac:spMkLst>
        </pc:spChg>
        <pc:spChg chg="add mod">
          <ac:chgData name="acearun@gmail.com" userId="45eccef0c200b126" providerId="LiveId" clId="{60F045E0-EF73-1845-AFAF-8C40C4249E8D}" dt="2025-07-14T03:33:51.772" v="95"/>
          <ac:spMkLst>
            <pc:docMk/>
            <pc:sldMk cId="2323575495" sldId="264"/>
            <ac:spMk id="6" creationId="{3AA78C68-BDDB-A7D7-9832-D27241756711}"/>
          </ac:spMkLst>
        </pc:spChg>
        <pc:spChg chg="add mod">
          <ac:chgData name="acearun@gmail.com" userId="45eccef0c200b126" providerId="LiveId" clId="{60F045E0-EF73-1845-AFAF-8C40C4249E8D}" dt="2025-07-14T03:34:46.190" v="99"/>
          <ac:spMkLst>
            <pc:docMk/>
            <pc:sldMk cId="2323575495" sldId="264"/>
            <ac:spMk id="7" creationId="{597D2B24-2C67-12E6-D41D-BCD507644186}"/>
          </ac:spMkLst>
        </pc:spChg>
        <pc:spChg chg="add del mod">
          <ac:chgData name="acearun@gmail.com" userId="45eccef0c200b126" providerId="LiveId" clId="{60F045E0-EF73-1845-AFAF-8C40C4249E8D}" dt="2025-07-14T03:38:12.330" v="183" actId="478"/>
          <ac:spMkLst>
            <pc:docMk/>
            <pc:sldMk cId="2323575495" sldId="264"/>
            <ac:spMk id="9" creationId="{042069EB-EC15-7C82-3C38-DA860D890CB7}"/>
          </ac:spMkLst>
        </pc:spChg>
        <pc:picChg chg="add mod">
          <ac:chgData name="acearun@gmail.com" userId="45eccef0c200b126" providerId="LiveId" clId="{60F045E0-EF73-1845-AFAF-8C40C4249E8D}" dt="2025-07-14T03:35:10.908" v="106" actId="1076"/>
          <ac:picMkLst>
            <pc:docMk/>
            <pc:sldMk cId="2323575495" sldId="264"/>
            <ac:picMk id="1030" creationId="{03370406-3D28-86F0-554F-6AA75C9C6B49}"/>
          </ac:picMkLst>
        </pc:picChg>
        <pc:picChg chg="add mod">
          <ac:chgData name="acearun@gmail.com" userId="45eccef0c200b126" providerId="LiveId" clId="{60F045E0-EF73-1845-AFAF-8C40C4249E8D}" dt="2025-07-14T03:35:12.783" v="107" actId="1076"/>
          <ac:picMkLst>
            <pc:docMk/>
            <pc:sldMk cId="2323575495" sldId="264"/>
            <ac:picMk id="1034" creationId="{D01A2196-338D-1B0C-9979-2FD1E77BF3D4}"/>
          </ac:picMkLst>
        </pc:picChg>
      </pc:sldChg>
      <pc:sldChg chg="addSp delSp modSp add mod">
        <pc:chgData name="acearun@gmail.com" userId="45eccef0c200b126" providerId="LiveId" clId="{60F045E0-EF73-1845-AFAF-8C40C4249E8D}" dt="2025-07-14T03:40:40.870" v="212" actId="20577"/>
        <pc:sldMkLst>
          <pc:docMk/>
          <pc:sldMk cId="676401355" sldId="265"/>
        </pc:sldMkLst>
        <pc:spChg chg="add mod">
          <ac:chgData name="acearun@gmail.com" userId="45eccef0c200b126" providerId="LiveId" clId="{60F045E0-EF73-1845-AFAF-8C40C4249E8D}" dt="2025-07-14T03:39:40.829" v="197" actId="2085"/>
          <ac:spMkLst>
            <pc:docMk/>
            <pc:sldMk cId="676401355" sldId="265"/>
            <ac:spMk id="2" creationId="{EC1893EB-EC3E-0BB1-4F99-68E486A6C855}"/>
          </ac:spMkLst>
        </pc:spChg>
        <pc:spChg chg="mod">
          <ac:chgData name="acearun@gmail.com" userId="45eccef0c200b126" providerId="LiveId" clId="{60F045E0-EF73-1845-AFAF-8C40C4249E8D}" dt="2025-07-14T03:40:40.870" v="212" actId="20577"/>
          <ac:spMkLst>
            <pc:docMk/>
            <pc:sldMk cId="676401355" sldId="265"/>
            <ac:spMk id="3" creationId="{A8BFD65C-FCDC-2D06-D3EB-9F43F6CEC5D4}"/>
          </ac:spMkLst>
        </pc:spChg>
        <pc:picChg chg="del">
          <ac:chgData name="acearun@gmail.com" userId="45eccef0c200b126" providerId="LiveId" clId="{60F045E0-EF73-1845-AFAF-8C40C4249E8D}" dt="2025-07-14T03:39:19.055" v="189" actId="478"/>
          <ac:picMkLst>
            <pc:docMk/>
            <pc:sldMk cId="676401355" sldId="265"/>
            <ac:picMk id="1030" creationId="{4CA58317-5738-5071-5EB0-82842D1F8D47}"/>
          </ac:picMkLst>
        </pc:picChg>
        <pc:picChg chg="del">
          <ac:chgData name="acearun@gmail.com" userId="45eccef0c200b126" providerId="LiveId" clId="{60F045E0-EF73-1845-AFAF-8C40C4249E8D}" dt="2025-07-14T03:39:19.055" v="189" actId="478"/>
          <ac:picMkLst>
            <pc:docMk/>
            <pc:sldMk cId="676401355" sldId="265"/>
            <ac:picMk id="1034" creationId="{4AD97125-AF9C-A87C-DA6F-0FBB6DC75861}"/>
          </ac:picMkLst>
        </pc:picChg>
        <pc:picChg chg="add mod">
          <ac:chgData name="acearun@gmail.com" userId="45eccef0c200b126" providerId="LiveId" clId="{60F045E0-EF73-1845-AFAF-8C40C4249E8D}" dt="2025-07-14T03:39:27.993" v="194" actId="1076"/>
          <ac:picMkLst>
            <pc:docMk/>
            <pc:sldMk cId="676401355" sldId="265"/>
            <ac:picMk id="2050" creationId="{0F17A3EB-9BD7-21F9-1C3E-A74E933F171F}"/>
          </ac:picMkLst>
        </pc:picChg>
      </pc:sldChg>
      <pc:sldChg chg="addSp delSp modSp add mod">
        <pc:chgData name="acearun@gmail.com" userId="45eccef0c200b126" providerId="LiveId" clId="{60F045E0-EF73-1845-AFAF-8C40C4249E8D}" dt="2025-07-14T03:45:12.044" v="291" actId="14100"/>
        <pc:sldMkLst>
          <pc:docMk/>
          <pc:sldMk cId="1621597181" sldId="266"/>
        </pc:sldMkLst>
        <pc:spChg chg="mod">
          <ac:chgData name="acearun@gmail.com" userId="45eccef0c200b126" providerId="LiveId" clId="{60F045E0-EF73-1845-AFAF-8C40C4249E8D}" dt="2025-07-14T03:44:25.781" v="278" actId="20577"/>
          <ac:spMkLst>
            <pc:docMk/>
            <pc:sldMk cId="1621597181" sldId="266"/>
            <ac:spMk id="2" creationId="{90B56147-9805-15B4-6A12-62A256974A15}"/>
          </ac:spMkLst>
        </pc:spChg>
        <pc:spChg chg="mod">
          <ac:chgData name="acearun@gmail.com" userId="45eccef0c200b126" providerId="LiveId" clId="{60F045E0-EF73-1845-AFAF-8C40C4249E8D}" dt="2025-07-14T03:44:34.946" v="279"/>
          <ac:spMkLst>
            <pc:docMk/>
            <pc:sldMk cId="1621597181" sldId="266"/>
            <ac:spMk id="3" creationId="{AFE8A264-D633-6BB0-B3B4-80C58BF2747B}"/>
          </ac:spMkLst>
        </pc:spChg>
        <pc:grpChg chg="del">
          <ac:chgData name="acearun@gmail.com" userId="45eccef0c200b126" providerId="LiveId" clId="{60F045E0-EF73-1845-AFAF-8C40C4249E8D}" dt="2025-07-14T03:44:37.597" v="280" actId="478"/>
          <ac:grpSpMkLst>
            <pc:docMk/>
            <pc:sldMk cId="1621597181" sldId="266"/>
            <ac:grpSpMk id="5" creationId="{6BF1BA1F-DA13-C874-78D1-ADBD49DFA0C4}"/>
          </ac:grpSpMkLst>
        </pc:grpChg>
        <pc:picChg chg="add mod modCrop">
          <ac:chgData name="acearun@gmail.com" userId="45eccef0c200b126" providerId="LiveId" clId="{60F045E0-EF73-1845-AFAF-8C40C4249E8D}" dt="2025-07-14T03:45:12.044" v="291" actId="14100"/>
          <ac:picMkLst>
            <pc:docMk/>
            <pc:sldMk cId="1621597181" sldId="266"/>
            <ac:picMk id="4" creationId="{4E94FA3A-3E90-2AD9-FF35-7007B3ACFA43}"/>
          </ac:picMkLst>
        </pc:picChg>
      </pc:sldChg>
      <pc:sldChg chg="addSp delSp modSp add mod">
        <pc:chgData name="acearun@gmail.com" userId="45eccef0c200b126" providerId="LiveId" clId="{60F045E0-EF73-1845-AFAF-8C40C4249E8D}" dt="2025-07-14T03:57:38.415" v="371" actId="20577"/>
        <pc:sldMkLst>
          <pc:docMk/>
          <pc:sldMk cId="2025251020" sldId="267"/>
        </pc:sldMkLst>
        <pc:spChg chg="mod">
          <ac:chgData name="acearun@gmail.com" userId="45eccef0c200b126" providerId="LiveId" clId="{60F045E0-EF73-1845-AFAF-8C40C4249E8D}" dt="2025-07-14T03:57:01.903" v="329" actId="20577"/>
          <ac:spMkLst>
            <pc:docMk/>
            <pc:sldMk cId="2025251020" sldId="267"/>
            <ac:spMk id="2" creationId="{B066E517-A22A-E65A-C5FB-C39207134632}"/>
          </ac:spMkLst>
        </pc:spChg>
        <pc:spChg chg="mod">
          <ac:chgData name="acearun@gmail.com" userId="45eccef0c200b126" providerId="LiveId" clId="{60F045E0-EF73-1845-AFAF-8C40C4249E8D}" dt="2025-07-14T03:57:38.415" v="371" actId="20577"/>
          <ac:spMkLst>
            <pc:docMk/>
            <pc:sldMk cId="2025251020" sldId="267"/>
            <ac:spMk id="3" creationId="{5D464B2C-C34F-CDED-3476-DE9474AA8163}"/>
          </ac:spMkLst>
        </pc:spChg>
        <pc:picChg chg="del">
          <ac:chgData name="acearun@gmail.com" userId="45eccef0c200b126" providerId="LiveId" clId="{60F045E0-EF73-1845-AFAF-8C40C4249E8D}" dt="2025-07-14T03:54:47.452" v="294" actId="478"/>
          <ac:picMkLst>
            <pc:docMk/>
            <pc:sldMk cId="2025251020" sldId="267"/>
            <ac:picMk id="4" creationId="{0E1F314F-43C9-2967-D385-3B876035ED80}"/>
          </ac:picMkLst>
        </pc:picChg>
        <pc:picChg chg="add del mod">
          <ac:chgData name="acearun@gmail.com" userId="45eccef0c200b126" providerId="LiveId" clId="{60F045E0-EF73-1845-AFAF-8C40C4249E8D}" dt="2025-07-14T03:56:29.326" v="309" actId="478"/>
          <ac:picMkLst>
            <pc:docMk/>
            <pc:sldMk cId="2025251020" sldId="267"/>
            <ac:picMk id="5122" creationId="{7518ABF1-6E15-7757-2A7D-3880DB539DF2}"/>
          </ac:picMkLst>
        </pc:picChg>
        <pc:picChg chg="add mod">
          <ac:chgData name="acearun@gmail.com" userId="45eccef0c200b126" providerId="LiveId" clId="{60F045E0-EF73-1845-AFAF-8C40C4249E8D}" dt="2025-07-14T03:56:51.318" v="318" actId="1076"/>
          <ac:picMkLst>
            <pc:docMk/>
            <pc:sldMk cId="2025251020" sldId="267"/>
            <ac:picMk id="5124" creationId="{33BBB7E9-F16F-E5E3-6343-9F705EFC74D6}"/>
          </ac:picMkLst>
        </pc:picChg>
      </pc:sldChg>
      <pc:sldChg chg="addSp delSp modSp add mod">
        <pc:chgData name="acearun@gmail.com" userId="45eccef0c200b126" providerId="LiveId" clId="{60F045E0-EF73-1845-AFAF-8C40C4249E8D}" dt="2025-07-14T04:04:33.283" v="444" actId="255"/>
        <pc:sldMkLst>
          <pc:docMk/>
          <pc:sldMk cId="2186407021" sldId="268"/>
        </pc:sldMkLst>
        <pc:spChg chg="mod">
          <ac:chgData name="acearun@gmail.com" userId="45eccef0c200b126" providerId="LiveId" clId="{60F045E0-EF73-1845-AFAF-8C40C4249E8D}" dt="2025-07-14T03:58:49.778" v="392" actId="20577"/>
          <ac:spMkLst>
            <pc:docMk/>
            <pc:sldMk cId="2186407021" sldId="268"/>
            <ac:spMk id="2" creationId="{0E845848-60FB-D182-F322-08BACA2C9392}"/>
          </ac:spMkLst>
        </pc:spChg>
        <pc:spChg chg="mod">
          <ac:chgData name="acearun@gmail.com" userId="45eccef0c200b126" providerId="LiveId" clId="{60F045E0-EF73-1845-AFAF-8C40C4249E8D}" dt="2025-07-14T04:04:33.283" v="444" actId="255"/>
          <ac:spMkLst>
            <pc:docMk/>
            <pc:sldMk cId="2186407021" sldId="268"/>
            <ac:spMk id="3" creationId="{BD3A1913-BDCD-CE86-1319-D30D16206781}"/>
          </ac:spMkLst>
        </pc:spChg>
        <pc:picChg chg="del">
          <ac:chgData name="acearun@gmail.com" userId="45eccef0c200b126" providerId="LiveId" clId="{60F045E0-EF73-1845-AFAF-8C40C4249E8D}" dt="2025-07-14T03:58:19.239" v="374" actId="478"/>
          <ac:picMkLst>
            <pc:docMk/>
            <pc:sldMk cId="2186407021" sldId="268"/>
            <ac:picMk id="5124" creationId="{63C82373-EC2E-10AE-EA14-E27BE02FC5A5}"/>
          </ac:picMkLst>
        </pc:picChg>
        <pc:picChg chg="add mod">
          <ac:chgData name="acearun@gmail.com" userId="45eccef0c200b126" providerId="LiveId" clId="{60F045E0-EF73-1845-AFAF-8C40C4249E8D}" dt="2025-07-14T04:00:14.241" v="403" actId="1076"/>
          <ac:picMkLst>
            <pc:docMk/>
            <pc:sldMk cId="2186407021" sldId="268"/>
            <ac:picMk id="6146" creationId="{7DD3C677-6B1F-4091-B09E-A6AAA8571CDC}"/>
          </ac:picMkLst>
        </pc:picChg>
        <pc:picChg chg="add mod">
          <ac:chgData name="acearun@gmail.com" userId="45eccef0c200b126" providerId="LiveId" clId="{60F045E0-EF73-1845-AFAF-8C40C4249E8D}" dt="2025-07-14T04:00:24.973" v="405" actId="1076"/>
          <ac:picMkLst>
            <pc:docMk/>
            <pc:sldMk cId="2186407021" sldId="268"/>
            <ac:picMk id="6148" creationId="{3785F694-736E-FAC0-1ED9-14DA4EC2D4DD}"/>
          </ac:picMkLst>
        </pc:picChg>
      </pc:sldChg>
      <pc:sldChg chg="addSp delSp modSp add mod">
        <pc:chgData name="acearun@gmail.com" userId="45eccef0c200b126" providerId="LiveId" clId="{60F045E0-EF73-1845-AFAF-8C40C4249E8D}" dt="2025-07-14T04:05:08.028" v="449" actId="404"/>
        <pc:sldMkLst>
          <pc:docMk/>
          <pc:sldMk cId="2359647858" sldId="269"/>
        </pc:sldMkLst>
        <pc:spChg chg="mod">
          <ac:chgData name="acearun@gmail.com" userId="45eccef0c200b126" providerId="LiveId" clId="{60F045E0-EF73-1845-AFAF-8C40C4249E8D}" dt="2025-07-14T04:03:22.853" v="439" actId="20577"/>
          <ac:spMkLst>
            <pc:docMk/>
            <pc:sldMk cId="2359647858" sldId="269"/>
            <ac:spMk id="2" creationId="{8EB155E8-2FFB-6BCF-DF7A-148B8BA337E2}"/>
          </ac:spMkLst>
        </pc:spChg>
        <pc:spChg chg="mod">
          <ac:chgData name="acearun@gmail.com" userId="45eccef0c200b126" providerId="LiveId" clId="{60F045E0-EF73-1845-AFAF-8C40C4249E8D}" dt="2025-07-14T04:05:08.028" v="449" actId="404"/>
          <ac:spMkLst>
            <pc:docMk/>
            <pc:sldMk cId="2359647858" sldId="269"/>
            <ac:spMk id="3" creationId="{1C9D345E-669F-2A41-73BD-9432848ACF06}"/>
          </ac:spMkLst>
        </pc:spChg>
        <pc:picChg chg="del">
          <ac:chgData name="acearun@gmail.com" userId="45eccef0c200b126" providerId="LiveId" clId="{60F045E0-EF73-1845-AFAF-8C40C4249E8D}" dt="2025-07-14T04:01:16.419" v="408" actId="478"/>
          <ac:picMkLst>
            <pc:docMk/>
            <pc:sldMk cId="2359647858" sldId="269"/>
            <ac:picMk id="6146" creationId="{6CFBF34A-125C-76B1-5E97-58CEE020AA8C}"/>
          </ac:picMkLst>
        </pc:picChg>
        <pc:picChg chg="del">
          <ac:chgData name="acearun@gmail.com" userId="45eccef0c200b126" providerId="LiveId" clId="{60F045E0-EF73-1845-AFAF-8C40C4249E8D}" dt="2025-07-14T04:01:15.722" v="407" actId="478"/>
          <ac:picMkLst>
            <pc:docMk/>
            <pc:sldMk cId="2359647858" sldId="269"/>
            <ac:picMk id="6148" creationId="{359933C3-4898-4B5B-3E54-08C0F9F56D78}"/>
          </ac:picMkLst>
        </pc:picChg>
        <pc:picChg chg="add del mod">
          <ac:chgData name="acearun@gmail.com" userId="45eccef0c200b126" providerId="LiveId" clId="{60F045E0-EF73-1845-AFAF-8C40C4249E8D}" dt="2025-07-14T04:02:20.354" v="425" actId="478"/>
          <ac:picMkLst>
            <pc:docMk/>
            <pc:sldMk cId="2359647858" sldId="269"/>
            <ac:picMk id="7170" creationId="{705425D4-92A2-F3FD-E696-9C7E258A55D1}"/>
          </ac:picMkLst>
        </pc:picChg>
        <pc:picChg chg="add mod">
          <ac:chgData name="acearun@gmail.com" userId="45eccef0c200b126" providerId="LiveId" clId="{60F045E0-EF73-1845-AFAF-8C40C4249E8D}" dt="2025-07-14T04:02:26.754" v="428" actId="1076"/>
          <ac:picMkLst>
            <pc:docMk/>
            <pc:sldMk cId="2359647858" sldId="269"/>
            <ac:picMk id="7172" creationId="{96808D79-053D-25E2-6763-5EF1816BEB4C}"/>
          </ac:picMkLst>
        </pc:picChg>
        <pc:picChg chg="add mod">
          <ac:chgData name="acearun@gmail.com" userId="45eccef0c200b126" providerId="LiveId" clId="{60F045E0-EF73-1845-AFAF-8C40C4249E8D}" dt="2025-07-14T04:03:16.362" v="431" actId="1076"/>
          <ac:picMkLst>
            <pc:docMk/>
            <pc:sldMk cId="2359647858" sldId="269"/>
            <ac:picMk id="7174" creationId="{D7327D10-8728-7113-2124-E746B74B9FBF}"/>
          </ac:picMkLst>
        </pc:picChg>
      </pc:sldChg>
    </pc:docChg>
  </pc:docChgLst>
  <pc:docChgLst>
    <pc:chgData name="Nikhil Thaker" userId="1d464354f0b4e68a" providerId="Windows Live" clId="Web-{FB311A5E-A7EA-2361-012D-25DD392A40AA}"/>
    <pc:docChg chg="addSld modSld">
      <pc:chgData name="Nikhil Thaker" userId="1d464354f0b4e68a" providerId="Windows Live" clId="Web-{FB311A5E-A7EA-2361-012D-25DD392A40AA}" dt="2025-07-14T17:25:37.922" v="63" actId="20577"/>
      <pc:docMkLst>
        <pc:docMk/>
      </pc:docMkLst>
      <pc:sldChg chg="addSp delSp modSp add replId">
        <pc:chgData name="Nikhil Thaker" userId="1d464354f0b4e68a" providerId="Windows Live" clId="Web-{FB311A5E-A7EA-2361-012D-25DD392A40AA}" dt="2025-07-14T17:25:37.922" v="63" actId="20577"/>
        <pc:sldMkLst>
          <pc:docMk/>
          <pc:sldMk cId="1347226384" sldId="270"/>
        </pc:sldMkLst>
        <pc:spChg chg="mod">
          <ac:chgData name="Nikhil Thaker" userId="1d464354f0b4e68a" providerId="Windows Live" clId="Web-{FB311A5E-A7EA-2361-012D-25DD392A40AA}" dt="2025-07-14T17:23:57.279" v="6" actId="20577"/>
          <ac:spMkLst>
            <pc:docMk/>
            <pc:sldMk cId="1347226384" sldId="270"/>
            <ac:spMk id="2" creationId="{3BE2BE5D-42C8-75DE-F37D-0DE86ED088BC}"/>
          </ac:spMkLst>
        </pc:spChg>
        <pc:spChg chg="mod">
          <ac:chgData name="Nikhil Thaker" userId="1d464354f0b4e68a" providerId="Windows Live" clId="Web-{FB311A5E-A7EA-2361-012D-25DD392A40AA}" dt="2025-07-14T17:25:37.922" v="63" actId="20577"/>
          <ac:spMkLst>
            <pc:docMk/>
            <pc:sldMk cId="1347226384" sldId="270"/>
            <ac:spMk id="3" creationId="{81785A68-4A16-9B27-B4D6-2E23465843DB}"/>
          </ac:spMkLst>
        </pc:spChg>
        <pc:picChg chg="del">
          <ac:chgData name="Nikhil Thaker" userId="1d464354f0b4e68a" providerId="Windows Live" clId="Web-{FB311A5E-A7EA-2361-012D-25DD392A40AA}" dt="2025-07-14T17:23:58.232" v="7"/>
          <ac:picMkLst>
            <pc:docMk/>
            <pc:sldMk cId="1347226384" sldId="270"/>
            <ac:picMk id="4" creationId="{B13EDBF8-D41F-05DA-7BAD-2F329D1A876B}"/>
          </ac:picMkLst>
        </pc:picChg>
        <pc:picChg chg="add mod">
          <ac:chgData name="Nikhil Thaker" userId="1d464354f0b4e68a" providerId="Windows Live" clId="Web-{FB311A5E-A7EA-2361-012D-25DD392A40AA}" dt="2025-07-14T17:24:03.997" v="10" actId="1076"/>
          <ac:picMkLst>
            <pc:docMk/>
            <pc:sldMk cId="1347226384" sldId="270"/>
            <ac:picMk id="5" creationId="{8990810B-3511-90DD-006B-A28DDAAAF5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FFCD7-AB02-A84E-8449-3C310C0C3432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B1CD3-26AB-9E4D-BDF2-317DA9FF5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4631" y="6336472"/>
            <a:ext cx="10982738" cy="365125"/>
          </a:xfrm>
        </p:spPr>
        <p:txBody>
          <a:bodyPr/>
          <a:lstStyle/>
          <a:p>
            <a:r>
              <a:rPr lang="en-US" dirty="0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4874" y="6311900"/>
            <a:ext cx="11062252" cy="365125"/>
          </a:xfrm>
        </p:spPr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Rover Parts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Mission to Mars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hiny engine parts">
            <a:extLst>
              <a:ext uri="{FF2B5EF4-FFF2-40B4-BE49-F238E27FC236}">
                <a16:creationId xmlns:a16="http://schemas.microsoft.com/office/drawing/2014/main" id="{F3F008CC-9047-6666-4DEC-D588585B9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" r="2817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5F5090A-D4A0-E751-0D8E-E453E379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091" y="5650161"/>
            <a:ext cx="4610232" cy="8832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Licensing Notice: </a:t>
            </a:r>
            <a:r>
              <a:rPr lang="en-US" sz="1300" dirty="0">
                <a:solidFill>
                  <a:schemeClr val="tx1"/>
                </a:solidFill>
              </a:rPr>
              <a:t>This curriculum is free for non-commercial educational use. Any paid program using this material requires a commercial license.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dirty="0">
                <a:solidFill>
                  <a:schemeClr val="tx1"/>
                </a:solidFill>
              </a:rPr>
              <a:t>Contact: </a:t>
            </a:r>
            <a:r>
              <a:rPr lang="en-US" sz="1300" dirty="0" err="1">
                <a:solidFill>
                  <a:schemeClr val="tx1"/>
                </a:solidFill>
              </a:rPr>
              <a:t>contact@arunabraham.us</a:t>
            </a:r>
            <a:endParaRPr 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980C-10B0-CA2F-DD70-D062A80E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1121 Series Low-Side U-Channel (10 Hole, 264mm Length)">
            <a:extLst>
              <a:ext uri="{FF2B5EF4-FFF2-40B4-BE49-F238E27FC236}">
                <a16:creationId xmlns:a16="http://schemas.microsoft.com/office/drawing/2014/main" id="{3785F694-736E-FAC0-1ED9-14DA4EC2D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9" r="2858" b="16554"/>
          <a:stretch>
            <a:fillRect/>
          </a:stretch>
        </p:blipFill>
        <p:spPr bwMode="auto">
          <a:xfrm>
            <a:off x="6760396" y="3429000"/>
            <a:ext cx="4707704" cy="32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45848-60FB-D182-F322-08BACA2C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U-Channels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A1913-BDCD-CE86-1319-D30D16206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0407" cy="4351338"/>
          </a:xfrm>
        </p:spPr>
        <p:txBody>
          <a:bodyPr>
            <a:normAutofit fontScale="92500"/>
          </a:bodyPr>
          <a:lstStyle/>
          <a:p>
            <a:r>
              <a:rPr lang="en-US"/>
              <a:t>Primary </a:t>
            </a:r>
            <a:r>
              <a:rPr lang="en-US" b="1"/>
              <a:t>structural building blocks</a:t>
            </a:r>
            <a:r>
              <a:rPr lang="en-US"/>
              <a:t> for FTC robots</a:t>
            </a:r>
          </a:p>
          <a:p>
            <a:r>
              <a:rPr lang="en-US"/>
              <a:t>Feature a </a:t>
            </a:r>
            <a:r>
              <a:rPr lang="en-US" b="1"/>
              <a:t>U-shaped cross-section</a:t>
            </a:r>
            <a:r>
              <a:rPr lang="en-US"/>
              <a:t> for strength and versatility</a:t>
            </a:r>
          </a:p>
          <a:p>
            <a:r>
              <a:rPr lang="en-US"/>
              <a:t>Made of </a:t>
            </a:r>
            <a:r>
              <a:rPr lang="en-US" b="1"/>
              <a:t>aluminum</a:t>
            </a:r>
            <a:r>
              <a:rPr lang="en-US"/>
              <a:t> – lightweight yet durable</a:t>
            </a:r>
          </a:p>
          <a:p>
            <a:r>
              <a:rPr lang="en-US"/>
              <a:t>Pre-drilled with </a:t>
            </a:r>
            <a:r>
              <a:rPr lang="en-US" b="1"/>
              <a:t>16mm grid pattern</a:t>
            </a:r>
            <a:r>
              <a:rPr lang="en-US"/>
              <a:t> for easy mounting</a:t>
            </a:r>
          </a:p>
          <a:p>
            <a:r>
              <a:rPr lang="en-US"/>
              <a:t>Support </a:t>
            </a:r>
            <a:r>
              <a:rPr lang="en-US" b="1"/>
              <a:t>modular construction</a:t>
            </a:r>
            <a:r>
              <a:rPr lang="en-US"/>
              <a:t> – attach motors, gears, wheels, etc.</a:t>
            </a:r>
          </a:p>
        </p:txBody>
      </p:sp>
      <p:pic>
        <p:nvPicPr>
          <p:cNvPr id="6146" name="Picture 2" descr="1120 Series U-Channel (10 Hole, 264mm Length)">
            <a:extLst>
              <a:ext uri="{FF2B5EF4-FFF2-40B4-BE49-F238E27FC236}">
                <a16:creationId xmlns:a16="http://schemas.microsoft.com/office/drawing/2014/main" id="{7DD3C677-6B1F-4091-B09E-A6AAA8571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13112"/>
          <a:stretch>
            <a:fillRect/>
          </a:stretch>
        </p:blipFill>
        <p:spPr bwMode="auto">
          <a:xfrm>
            <a:off x="6914509" y="476485"/>
            <a:ext cx="3976099" cy="3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B072D-918F-2339-7AB5-893526B1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18640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2CFD-793E-1F18-1B7D-CAF152E3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55E8-2FFB-6BCF-DF7A-148B8BA3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Blocks Mounts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345E-669F-2A41-73BD-9432848AC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04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to </a:t>
            </a:r>
            <a:r>
              <a:rPr lang="en-US" b="1" dirty="0"/>
              <a:t>secure motors, bearings, and shafts</a:t>
            </a:r>
            <a:r>
              <a:rPr lang="en-US" dirty="0"/>
              <a:t> to structure</a:t>
            </a:r>
          </a:p>
          <a:p>
            <a:endParaRPr lang="en-US"/>
          </a:p>
          <a:p>
            <a:r>
              <a:rPr lang="en-US" dirty="0"/>
              <a:t>Made of </a:t>
            </a:r>
            <a:r>
              <a:rPr lang="en-US" b="1" dirty="0"/>
              <a:t>machined aluminum</a:t>
            </a:r>
            <a:r>
              <a:rPr lang="en-US" dirty="0"/>
              <a:t> – strong, lightweight, and precise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1201-0043-0002 - 1201 Series Quad Block Pattern Mount (43-2)">
            <a:extLst>
              <a:ext uri="{FF2B5EF4-FFF2-40B4-BE49-F238E27FC236}">
                <a16:creationId xmlns:a16="http://schemas.microsoft.com/office/drawing/2014/main" id="{96808D79-053D-25E2-6763-5EF1816B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822" y="157537"/>
            <a:ext cx="3271463" cy="3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205 Series Dual Block Mount (1-5) - 2 Pack">
            <a:extLst>
              <a:ext uri="{FF2B5EF4-FFF2-40B4-BE49-F238E27FC236}">
                <a16:creationId xmlns:a16="http://schemas.microsoft.com/office/drawing/2014/main" id="{D7327D10-8728-7113-2124-E746B74B9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24" y="3898650"/>
            <a:ext cx="2594225" cy="2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F0761-49EE-F76F-0BEC-AF87988C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35964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EEF6-AE01-9952-26BD-62D53D90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8EF7-B810-A4DF-5792-B162E8193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83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Acts as the </a:t>
            </a:r>
            <a:r>
              <a:rPr lang="en-US" sz="1800" b="1">
                <a:ea typeface="+mn-lt"/>
                <a:cs typeface="+mn-lt"/>
              </a:rPr>
              <a:t>robot's central computer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Combines </a:t>
            </a:r>
            <a:r>
              <a:rPr lang="en-US" sz="1800" b="1">
                <a:ea typeface="+mn-lt"/>
                <a:cs typeface="+mn-lt"/>
              </a:rPr>
              <a:t>Android processor + Expansion Hub</a:t>
            </a:r>
            <a:r>
              <a:rPr lang="en-US" sz="1800">
                <a:ea typeface="+mn-lt"/>
                <a:cs typeface="+mn-lt"/>
              </a:rPr>
              <a:t> in one unit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Runs the </a:t>
            </a:r>
            <a:r>
              <a:rPr lang="en-US" sz="1800" b="1">
                <a:ea typeface="+mn-lt"/>
                <a:cs typeface="+mn-lt"/>
              </a:rPr>
              <a:t>FTC Robot Controller App</a:t>
            </a:r>
            <a:r>
              <a:rPr lang="en-US" sz="1800">
                <a:ea typeface="+mn-lt"/>
                <a:cs typeface="+mn-lt"/>
              </a:rPr>
              <a:t> (on-board)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Connects directly to:</a:t>
            </a: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Motors and servos (via motor ports and servo ports)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Sensors (via I2C, analog, and digital ports)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Driver Station (via built-in Wi-Fi Direct or Ethernet)</a:t>
            </a:r>
            <a:endParaRPr lang="en-US" sz="1600"/>
          </a:p>
          <a:p>
            <a:r>
              <a:rPr lang="en-US" sz="1800">
                <a:ea typeface="+mn-lt"/>
                <a:cs typeface="+mn-lt"/>
              </a:rPr>
              <a:t>Powered by a </a:t>
            </a:r>
            <a:r>
              <a:rPr lang="en-US" sz="1800" b="1">
                <a:ea typeface="+mn-lt"/>
                <a:cs typeface="+mn-lt"/>
              </a:rPr>
              <a:t>12V battery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Features </a:t>
            </a:r>
            <a:r>
              <a:rPr lang="en-US" sz="1800" b="1">
                <a:ea typeface="+mn-lt"/>
                <a:cs typeface="+mn-lt"/>
              </a:rPr>
              <a:t>USB ports</a:t>
            </a:r>
            <a:r>
              <a:rPr lang="en-US" sz="1800">
                <a:ea typeface="+mn-lt"/>
                <a:cs typeface="+mn-lt"/>
              </a:rPr>
              <a:t> for webcams, gamepads, or extra sensors</a:t>
            </a:r>
            <a:endParaRPr lang="en-US" sz="2400"/>
          </a:p>
          <a:p>
            <a:endParaRPr lang="en-US"/>
          </a:p>
        </p:txBody>
      </p:sp>
      <p:pic>
        <p:nvPicPr>
          <p:cNvPr id="1026" name="Picture 2" descr="Control Hub">
            <a:extLst>
              <a:ext uri="{FF2B5EF4-FFF2-40B4-BE49-F238E27FC236}">
                <a16:creationId xmlns:a16="http://schemas.microsoft.com/office/drawing/2014/main" id="{3FBF9E2E-CD9E-7C8A-3F10-626A3B61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2760" r="1843" b="1062"/>
          <a:stretch>
            <a:fillRect/>
          </a:stretch>
        </p:blipFill>
        <p:spPr bwMode="auto">
          <a:xfrm>
            <a:off x="6833383" y="1570455"/>
            <a:ext cx="4435717" cy="442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60D68-64D3-207C-B396-3A01A56A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21776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2396-1C60-C982-B257-5271D929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B803-3D9C-F247-E1DE-FD373B38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9866-EF0B-3540-8C6E-220EAC59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83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800" b="1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Acts as the </a:t>
            </a:r>
            <a:r>
              <a:rPr lang="en-US" sz="1800" b="1" dirty="0">
                <a:ea typeface="+mn-lt"/>
                <a:cs typeface="+mn-lt"/>
              </a:rPr>
              <a:t>interface for the drive team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Runs the </a:t>
            </a:r>
            <a:r>
              <a:rPr lang="en-US" sz="1800" b="1" dirty="0">
                <a:ea typeface="+mn-lt"/>
                <a:cs typeface="+mn-lt"/>
              </a:rPr>
              <a:t>FTC Driver Station App</a:t>
            </a: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Connects wirelessly to the </a:t>
            </a:r>
            <a:r>
              <a:rPr lang="en-US" sz="1800" b="1" dirty="0">
                <a:ea typeface="+mn-lt"/>
                <a:cs typeface="+mn-lt"/>
              </a:rPr>
              <a:t>Control Hub</a:t>
            </a:r>
            <a:r>
              <a:rPr lang="en-US" sz="1800" dirty="0">
                <a:ea typeface="+mn-lt"/>
                <a:cs typeface="+mn-lt"/>
              </a:rPr>
              <a:t> (via Wi-Fi Direct)</a:t>
            </a:r>
          </a:p>
          <a:p>
            <a:r>
              <a:rPr lang="en-US" sz="1800" dirty="0">
                <a:ea typeface="+mn-lt"/>
                <a:cs typeface="+mn-lt"/>
              </a:rPr>
              <a:t>Includes </a:t>
            </a:r>
            <a:r>
              <a:rPr lang="en-US" sz="1800" b="1" dirty="0">
                <a:ea typeface="+mn-lt"/>
                <a:cs typeface="+mn-lt"/>
              </a:rPr>
              <a:t>built-in gamepad ports</a:t>
            </a:r>
            <a:r>
              <a:rPr lang="en-US" sz="1800" dirty="0">
                <a:ea typeface="+mn-lt"/>
                <a:cs typeface="+mn-lt"/>
              </a:rPr>
              <a:t> (USB-A) for controllers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Features: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5" touchscreen display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USB and Ethernet ports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Onboard Wi-Fi and Bluetooth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Battery-powered with </a:t>
            </a:r>
            <a:r>
              <a:rPr lang="en-US" sz="1800" b="1" dirty="0">
                <a:ea typeface="+mn-lt"/>
                <a:cs typeface="+mn-lt"/>
              </a:rPr>
              <a:t>internal rechargeable battery</a:t>
            </a:r>
            <a:endParaRPr lang="en-US" sz="1800" dirty="0">
              <a:ea typeface="+mn-lt"/>
              <a:cs typeface="+mn-lt"/>
            </a:endParaRPr>
          </a:p>
        </p:txBody>
      </p:sp>
      <p:pic>
        <p:nvPicPr>
          <p:cNvPr id="4" name="Picture 3" descr="Driver Hub">
            <a:extLst>
              <a:ext uri="{FF2B5EF4-FFF2-40B4-BE49-F238E27FC236}">
                <a16:creationId xmlns:a16="http://schemas.microsoft.com/office/drawing/2014/main" id="{72345BE0-8359-8A97-9E2B-F5419686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80" t="12453" r="5461" b="16415"/>
          <a:stretch>
            <a:fillRect/>
          </a:stretch>
        </p:blipFill>
        <p:spPr>
          <a:xfrm>
            <a:off x="6926385" y="1953847"/>
            <a:ext cx="4552456" cy="36899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E8268-44C9-E1B1-377E-4F2D1FDB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35897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8D5D-848E-197F-BBC2-D62BC3C7B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B06D-D790-C3FA-C1A0-04C282ED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5088834" cy="5262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Rhino Wheels</a:t>
            </a:r>
          </a:p>
          <a:p>
            <a:r>
              <a:rPr lang="en-US" sz="1800" dirty="0"/>
              <a:t>High-traction </a:t>
            </a:r>
            <a:r>
              <a:rPr lang="en-US" sz="1800" b="1" dirty="0"/>
              <a:t>rubber tank-style tread</a:t>
            </a:r>
            <a:endParaRPr lang="en-US" sz="1800" dirty="0"/>
          </a:p>
          <a:p>
            <a:r>
              <a:rPr lang="en-US" sz="1800" dirty="0"/>
              <a:t>Designed for </a:t>
            </a:r>
            <a:r>
              <a:rPr lang="en-US" sz="1800" b="1" dirty="0"/>
              <a:t>maximum grip</a:t>
            </a:r>
            <a:r>
              <a:rPr lang="en-US" sz="1800" dirty="0"/>
              <a:t> on smooth and rough surfaces</a:t>
            </a:r>
          </a:p>
          <a:p>
            <a:endParaRPr lang="en-US" sz="1400"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Omni Wheels</a:t>
            </a:r>
          </a:p>
          <a:p>
            <a:r>
              <a:rPr lang="en-US" sz="1800" dirty="0"/>
              <a:t>Feature </a:t>
            </a:r>
            <a:r>
              <a:rPr lang="en-US" sz="1800" b="1" dirty="0"/>
              <a:t>rollers </a:t>
            </a:r>
            <a:r>
              <a:rPr lang="en-US" sz="1800" dirty="0"/>
              <a:t>mounted</a:t>
            </a:r>
            <a:r>
              <a:rPr lang="en-US" sz="1800" b="1" dirty="0"/>
              <a:t> </a:t>
            </a:r>
            <a:r>
              <a:rPr lang="en-US" sz="1800" dirty="0"/>
              <a:t>around the wheel</a:t>
            </a:r>
          </a:p>
          <a:p>
            <a:r>
              <a:rPr lang="en-US" sz="1800" dirty="0"/>
              <a:t>Allow </a:t>
            </a:r>
            <a:r>
              <a:rPr lang="en-US" sz="1800" b="1" dirty="0"/>
              <a:t>smooth movement in sideway direction</a:t>
            </a:r>
            <a:r>
              <a:rPr lang="en-US" sz="1800" dirty="0"/>
              <a:t> </a:t>
            </a:r>
          </a:p>
          <a:p>
            <a:r>
              <a:rPr lang="en-US" sz="1800" dirty="0"/>
              <a:t>Excellent for </a:t>
            </a:r>
            <a:r>
              <a:rPr lang="en-US" sz="1800" b="1" dirty="0"/>
              <a:t>turning and strafing</a:t>
            </a:r>
            <a:endParaRPr lang="en-US" sz="1800" dirty="0"/>
          </a:p>
          <a:p>
            <a:r>
              <a:rPr lang="en-US" sz="1800" dirty="0"/>
              <a:t>Often used in </a:t>
            </a:r>
            <a:r>
              <a:rPr lang="en-US" sz="1800" b="1" dirty="0"/>
              <a:t>holonomic </a:t>
            </a:r>
            <a:r>
              <a:rPr lang="en-US" sz="1800" dirty="0"/>
              <a:t>drivetrains</a:t>
            </a:r>
          </a:p>
          <a:p>
            <a:pPr marL="0" indent="0">
              <a:buNone/>
            </a:pPr>
            <a:endParaRPr lang="en-US" sz="2400" b="1"/>
          </a:p>
        </p:txBody>
      </p:sp>
      <p:sp>
        <p:nvSpPr>
          <p:cNvPr id="5" name="AutoShape 2" descr="3614-0014-0096">
            <a:extLst>
              <a:ext uri="{FF2B5EF4-FFF2-40B4-BE49-F238E27FC236}">
                <a16:creationId xmlns:a16="http://schemas.microsoft.com/office/drawing/2014/main" id="{9D506BFC-771A-2B8D-F4BC-0667DF692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3614-0014-0096">
            <a:extLst>
              <a:ext uri="{FF2B5EF4-FFF2-40B4-BE49-F238E27FC236}">
                <a16:creationId xmlns:a16="http://schemas.microsoft.com/office/drawing/2014/main" id="{03370406-3D28-86F0-554F-6AA75C9C6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048" y="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96mm Omni Wheel (14mm Bore, 50A Durometer)">
            <a:extLst>
              <a:ext uri="{FF2B5EF4-FFF2-40B4-BE49-F238E27FC236}">
                <a16:creationId xmlns:a16="http://schemas.microsoft.com/office/drawing/2014/main" id="{597D2B24-2C67-12E6-D41D-BCD5076441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96mm Omni Wheel (14mm Bore, 50A Durometer)">
            <a:extLst>
              <a:ext uri="{FF2B5EF4-FFF2-40B4-BE49-F238E27FC236}">
                <a16:creationId xmlns:a16="http://schemas.microsoft.com/office/drawing/2014/main" id="{D01A2196-338D-1B0C-9979-2FD1E77B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73" y="3581400"/>
            <a:ext cx="3216275" cy="32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948A70-7603-120E-1F59-9362E467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32357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01675-A9F2-8EBF-45F0-6CF68B163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D65C-FCDC-2D06-D3EB-9F43F6CE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5088834" cy="5262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ea typeface="+mn-lt"/>
                <a:cs typeface="+mn-lt"/>
              </a:rPr>
              <a:t>Mecanum</a:t>
            </a:r>
            <a:r>
              <a:rPr lang="en-US" sz="2400" b="1" dirty="0">
                <a:ea typeface="+mn-lt"/>
                <a:cs typeface="+mn-lt"/>
              </a:rPr>
              <a:t> Wheels</a:t>
            </a:r>
          </a:p>
          <a:p>
            <a:pPr marL="0" indent="0">
              <a:buNone/>
            </a:pPr>
            <a:endParaRPr lang="en-US" sz="2400" b="1">
              <a:ea typeface="+mn-lt"/>
              <a:cs typeface="+mn-lt"/>
            </a:endParaRPr>
          </a:p>
          <a:p>
            <a:r>
              <a:rPr lang="en-US" sz="1800" dirty="0"/>
              <a:t>Enable </a:t>
            </a:r>
            <a:r>
              <a:rPr lang="en-US" sz="1800" b="1" dirty="0"/>
              <a:t>omnidirectional movement</a:t>
            </a:r>
            <a:r>
              <a:rPr lang="en-US" sz="1800" dirty="0"/>
              <a:t> (forward, backward, sideways, diagonal)</a:t>
            </a:r>
          </a:p>
          <a:p>
            <a:r>
              <a:rPr lang="en-US" sz="1800" dirty="0"/>
              <a:t>Use </a:t>
            </a:r>
            <a:r>
              <a:rPr lang="en-US" sz="1800" b="1" dirty="0"/>
              <a:t>angled rollers (45°)</a:t>
            </a:r>
            <a:r>
              <a:rPr lang="en-US" sz="1800" dirty="0"/>
              <a:t> to redirect force during wheel rotation</a:t>
            </a:r>
          </a:p>
          <a:p>
            <a:r>
              <a:rPr lang="en-US" sz="1800" dirty="0"/>
              <a:t>Used in </a:t>
            </a:r>
            <a:r>
              <a:rPr lang="en-US" sz="1800" b="1" dirty="0" err="1"/>
              <a:t>Mecanum</a:t>
            </a:r>
            <a:r>
              <a:rPr lang="en-US" sz="1800" b="1" dirty="0"/>
              <a:t> drive trains</a:t>
            </a:r>
            <a:r>
              <a:rPr lang="en-US" sz="1800" dirty="0"/>
              <a:t> for precise, agile control</a:t>
            </a:r>
          </a:p>
          <a:p>
            <a:r>
              <a:rPr lang="en-US" sz="1800" dirty="0"/>
              <a:t>Require </a:t>
            </a:r>
            <a:r>
              <a:rPr lang="en-US" sz="1800" b="1" dirty="0"/>
              <a:t>4 wheels</a:t>
            </a:r>
            <a:r>
              <a:rPr lang="en-US" sz="1800" dirty="0"/>
              <a:t> in a specific configuration (mirrored front/rear)</a:t>
            </a:r>
          </a:p>
          <a:p>
            <a:r>
              <a:rPr lang="en-US" sz="1800" dirty="0"/>
              <a:t>Allow </a:t>
            </a:r>
            <a:r>
              <a:rPr lang="en-US" sz="1800" b="1" dirty="0"/>
              <a:t>strafe movement</a:t>
            </a:r>
            <a:r>
              <a:rPr lang="en-US" sz="1800" dirty="0"/>
              <a:t> without turning the robot</a:t>
            </a:r>
          </a:p>
          <a:p>
            <a:r>
              <a:rPr lang="en-US" sz="1800" dirty="0"/>
              <a:t>Work best on </a:t>
            </a:r>
            <a:r>
              <a:rPr lang="en-US" sz="1800" b="1" dirty="0"/>
              <a:t>flat, smooth surfaces</a:t>
            </a:r>
            <a:endParaRPr lang="en-US" sz="1800" dirty="0"/>
          </a:p>
          <a:p>
            <a:pPr marL="0" indent="0">
              <a:buNone/>
            </a:pPr>
            <a:endParaRPr lang="en-US" sz="2400" b="1"/>
          </a:p>
        </p:txBody>
      </p:sp>
      <p:sp>
        <p:nvSpPr>
          <p:cNvPr id="5" name="AutoShape 2" descr="3614-0014-0096">
            <a:extLst>
              <a:ext uri="{FF2B5EF4-FFF2-40B4-BE49-F238E27FC236}">
                <a16:creationId xmlns:a16="http://schemas.microsoft.com/office/drawing/2014/main" id="{356D768F-EE67-5483-0559-AE3DC986C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96mm Omni Wheel (14mm Bore, 50A Durometer)">
            <a:extLst>
              <a:ext uri="{FF2B5EF4-FFF2-40B4-BE49-F238E27FC236}">
                <a16:creationId xmlns:a16="http://schemas.microsoft.com/office/drawing/2014/main" id="{0521B988-FD36-286A-8392-BEB1993ED6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Left Slant Wheel - Shallow Offset Side">
            <a:extLst>
              <a:ext uri="{FF2B5EF4-FFF2-40B4-BE49-F238E27FC236}">
                <a16:creationId xmlns:a16="http://schemas.microsoft.com/office/drawing/2014/main" id="{0F17A3EB-9BD7-21F9-1C3E-A74E933F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21" y="1209610"/>
            <a:ext cx="4743579" cy="47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1893EB-EC3E-0BB1-4F99-68E486A6C855}"/>
              </a:ext>
            </a:extLst>
          </p:cNvPr>
          <p:cNvSpPr/>
          <p:nvPr/>
        </p:nvSpPr>
        <p:spPr>
          <a:xfrm>
            <a:off x="9477632" y="5609968"/>
            <a:ext cx="2063579" cy="343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05BD4-D65A-9CCC-D33A-B5D9A759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67640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77FB-8C3B-BA5E-5AA9-7243871C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0A7B-5DED-7847-B576-4D68F576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0407" cy="4351338"/>
          </a:xfrm>
        </p:spPr>
        <p:txBody>
          <a:bodyPr/>
          <a:lstStyle/>
          <a:p>
            <a:pPr fontAlgn="base"/>
            <a:r>
              <a:rPr lang="en-US"/>
              <a:t>Motors are the muscles of a robot​</a:t>
            </a:r>
          </a:p>
          <a:p>
            <a:pPr fontAlgn="base"/>
            <a:r>
              <a:rPr lang="en-US"/>
              <a:t>Convert electrical energy → mechanical motion​</a:t>
            </a:r>
          </a:p>
          <a:p>
            <a:pPr fontAlgn="base"/>
            <a:r>
              <a:rPr lang="en-US"/>
              <a:t>Essential for drive trains, arms, lifts, and more</a:t>
            </a:r>
          </a:p>
          <a:p>
            <a:pPr fontAlgn="base"/>
            <a:endParaRPr lang="en-US"/>
          </a:p>
          <a:p>
            <a:pPr fontAlgn="base"/>
            <a:r>
              <a:rPr lang="en-US"/>
              <a:t>We will be working with the GoBilda 5-Series Motors</a:t>
            </a:r>
          </a:p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D20E16-CF11-B85A-96D7-8C08B0C6A13E}"/>
              </a:ext>
            </a:extLst>
          </p:cNvPr>
          <p:cNvGrpSpPr/>
          <p:nvPr/>
        </p:nvGrpSpPr>
        <p:grpSpPr>
          <a:xfrm>
            <a:off x="6435939" y="652900"/>
            <a:ext cx="5458968" cy="5552199"/>
            <a:chOff x="6099048" y="505326"/>
            <a:chExt cx="5607678" cy="5703450"/>
          </a:xfrm>
        </p:grpSpPr>
        <p:pic>
          <p:nvPicPr>
            <p:cNvPr id="6" name="Picture 6" descr="5203 Series Yellow Jacket Planetary Gear Motor (13.7:1 Ratio, 24mm Length 8mm REX™ Shaft, 435 RPM, 3.3 - 5V Encoder)">
              <a:extLst>
                <a:ext uri="{FF2B5EF4-FFF2-40B4-BE49-F238E27FC236}">
                  <a16:creationId xmlns:a16="http://schemas.microsoft.com/office/drawing/2014/main" id="{32F4558A-57D4-B540-0586-C68EF2276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9048" y="699516"/>
              <a:ext cx="5458968" cy="545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0A8A0-85EF-D2B9-CE95-0076A10EE9FE}"/>
                </a:ext>
              </a:extLst>
            </p:cNvPr>
            <p:cNvSpPr/>
            <p:nvPr/>
          </p:nvSpPr>
          <p:spPr>
            <a:xfrm>
              <a:off x="9432758" y="505326"/>
              <a:ext cx="2273968" cy="1419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6F794D-6538-72C9-AB6B-72C64DB2176A}"/>
                </a:ext>
              </a:extLst>
            </p:cNvPr>
            <p:cNvSpPr/>
            <p:nvPr/>
          </p:nvSpPr>
          <p:spPr>
            <a:xfrm>
              <a:off x="10226842" y="5666874"/>
              <a:ext cx="1479884" cy="541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996ED-BA75-9B8D-BDA6-9525DF6C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46974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06683-FB92-F04C-4BB7-525DCF69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6147-9805-15B4-6A12-62A25697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8A264-D633-6BB0-B3B4-80C58BF2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0407" cy="4351338"/>
          </a:xfrm>
        </p:spPr>
        <p:txBody>
          <a:bodyPr/>
          <a:lstStyle/>
          <a:p>
            <a:r>
              <a:rPr lang="en-US"/>
              <a:t>A </a:t>
            </a:r>
            <a:r>
              <a:rPr lang="en-US" b="1"/>
              <a:t>servo</a:t>
            </a:r>
            <a:r>
              <a:rPr lang="en-US"/>
              <a:t> is a motor with built-in feedback for precise position control</a:t>
            </a:r>
          </a:p>
          <a:p>
            <a:r>
              <a:rPr lang="en-US"/>
              <a:t>Moves to and holds specific angles (e.g., 0° to 180°)</a:t>
            </a:r>
          </a:p>
          <a:p>
            <a:r>
              <a:rPr lang="en-US"/>
              <a:t>Controlled by setting a position value, not speed or power</a:t>
            </a:r>
          </a:p>
          <a:p>
            <a:r>
              <a:rPr lang="en-US"/>
              <a:t>Ideal for claws, arms, gates, and linear actuators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FA3A-3E90-2AD9-FF35-7007B3AC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231" t="1" b="-1251"/>
          <a:stretch>
            <a:fillRect/>
          </a:stretch>
        </p:blipFill>
        <p:spPr>
          <a:xfrm>
            <a:off x="7335748" y="1281906"/>
            <a:ext cx="4223535" cy="42866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0EB6F-6A0C-BEB4-C3B7-EDE58B31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62159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BD55-6B85-0619-A9D1-DE2C0FB0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BE5D-42C8-75DE-F37D-0DE86ED0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5A68-4A16-9B27-B4D6-2E234658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04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to configure the servo</a:t>
            </a:r>
          </a:p>
          <a:p>
            <a:endParaRPr lang="en-US" dirty="0"/>
          </a:p>
          <a:p>
            <a:r>
              <a:rPr lang="en-US" dirty="0"/>
              <a:t>Servo or Continuous Rotation mode </a:t>
            </a:r>
          </a:p>
          <a:p>
            <a:endParaRPr lang="en-US" dirty="0"/>
          </a:p>
          <a:p>
            <a:r>
              <a:rPr lang="en-US" dirty="0"/>
              <a:t>Start and end positions</a:t>
            </a:r>
          </a:p>
        </p:txBody>
      </p:sp>
      <p:pic>
        <p:nvPicPr>
          <p:cNvPr id="5" name="Picture 4" descr="SRS Programmer - REV Robotics">
            <a:extLst>
              <a:ext uri="{FF2B5EF4-FFF2-40B4-BE49-F238E27FC236}">
                <a16:creationId xmlns:a16="http://schemas.microsoft.com/office/drawing/2014/main" id="{8990810B-3511-90DD-006B-A28DDAA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504" y="867304"/>
            <a:ext cx="4750858" cy="47452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47C90-7304-D3DB-D26F-1A174944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34722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0251C-A119-3132-C4DC-1787F58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E517-A22A-E65A-C5FB-C3920713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Miter Gears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4B2C-C34F-CDED-3476-DE9474AA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0407" cy="4351338"/>
          </a:xfrm>
        </p:spPr>
        <p:txBody>
          <a:bodyPr/>
          <a:lstStyle/>
          <a:p>
            <a:r>
              <a:rPr lang="en-US"/>
              <a:t>A type of </a:t>
            </a:r>
            <a:r>
              <a:rPr lang="en-US" b="1"/>
              <a:t>bevel gear</a:t>
            </a:r>
            <a:r>
              <a:rPr lang="en-US"/>
              <a:t> with a 1:1 gear ratio</a:t>
            </a:r>
          </a:p>
          <a:p>
            <a:r>
              <a:rPr lang="en-US"/>
              <a:t>Transfers motion </a:t>
            </a:r>
            <a:r>
              <a:rPr lang="en-US" b="1"/>
              <a:t>at a 90° angle</a:t>
            </a:r>
            <a:r>
              <a:rPr lang="en-US"/>
              <a:t> between shafts</a:t>
            </a:r>
          </a:p>
          <a:p>
            <a:r>
              <a:rPr lang="en-US"/>
              <a:t>Ideal for changing </a:t>
            </a:r>
            <a:r>
              <a:rPr lang="en-US" b="1"/>
              <a:t>rotation direction</a:t>
            </a:r>
            <a:r>
              <a:rPr lang="en-US"/>
              <a:t> in compact spaces</a:t>
            </a:r>
          </a:p>
          <a:p>
            <a:endParaRPr lang="en-US"/>
          </a:p>
          <a:p>
            <a:r>
              <a:rPr lang="en-US"/>
              <a:t>Used in our drivetrains</a:t>
            </a:r>
          </a:p>
        </p:txBody>
      </p:sp>
      <p:pic>
        <p:nvPicPr>
          <p:cNvPr id="5124" name="Picture 4" descr="2320-4008-0024 Product Insight #1">
            <a:extLst>
              <a:ext uri="{FF2B5EF4-FFF2-40B4-BE49-F238E27FC236}">
                <a16:creationId xmlns:a16="http://schemas.microsoft.com/office/drawing/2014/main" id="{33BBB7E9-F16F-E5E3-6343-9F705EFC7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34008" r="48535" b="27041"/>
          <a:stretch>
            <a:fillRect/>
          </a:stretch>
        </p:blipFill>
        <p:spPr bwMode="auto">
          <a:xfrm>
            <a:off x="6411075" y="1690688"/>
            <a:ext cx="5443180" cy="35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D30EE-5065-C0B9-D5DF-3CADDCAB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classroom and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02525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752</Words>
  <Application>Microsoft Macintosh PowerPoint</Application>
  <PresentationFormat>Widescreen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office theme</vt:lpstr>
      <vt:lpstr>Rover Parts</vt:lpstr>
      <vt:lpstr>Control Hub</vt:lpstr>
      <vt:lpstr>Driver Hub</vt:lpstr>
      <vt:lpstr>PowerPoint Presentation</vt:lpstr>
      <vt:lpstr>PowerPoint Presentation</vt:lpstr>
      <vt:lpstr>Motors</vt:lpstr>
      <vt:lpstr>Servos</vt:lpstr>
      <vt:lpstr>Servo Programmer</vt:lpstr>
      <vt:lpstr>Miter Gears</vt:lpstr>
      <vt:lpstr>U-Channels</vt:lpstr>
      <vt:lpstr>Blocks Mounts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Aarush Abraham</cp:lastModifiedBy>
  <cp:revision>28</cp:revision>
  <dcterms:created xsi:type="dcterms:W3CDTF">2025-07-13T22:55:51Z</dcterms:created>
  <dcterms:modified xsi:type="dcterms:W3CDTF">2026-02-11T02:52:20Z</dcterms:modified>
</cp:coreProperties>
</file>